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4" r:id="rId5"/>
    <p:sldId id="261" r:id="rId6"/>
    <p:sldId id="265" r:id="rId7"/>
    <p:sldId id="268" r:id="rId8"/>
    <p:sldId id="271" r:id="rId9"/>
    <p:sldId id="266" r:id="rId10"/>
    <p:sldId id="262" r:id="rId11"/>
    <p:sldId id="269" r:id="rId12"/>
    <p:sldId id="267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45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BE86-D3BB-49CF-9BAF-A2A09EA99F1F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87D4-0A20-4B1F-B94B-2188FFEA97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535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BE86-D3BB-49CF-9BAF-A2A09EA99F1F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87D4-0A20-4B1F-B94B-2188FFEA97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111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BE86-D3BB-49CF-9BAF-A2A09EA99F1F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87D4-0A20-4B1F-B94B-2188FFEA97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545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BE86-D3BB-49CF-9BAF-A2A09EA99F1F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87D4-0A20-4B1F-B94B-2188FFEA97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242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BE86-D3BB-49CF-9BAF-A2A09EA99F1F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87D4-0A20-4B1F-B94B-2188FFEA97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903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BE86-D3BB-49CF-9BAF-A2A09EA99F1F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87D4-0A20-4B1F-B94B-2188FFEA97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84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BE86-D3BB-49CF-9BAF-A2A09EA99F1F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87D4-0A20-4B1F-B94B-2188FFEA97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15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BE86-D3BB-49CF-9BAF-A2A09EA99F1F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87D4-0A20-4B1F-B94B-2188FFEA97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441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BE86-D3BB-49CF-9BAF-A2A09EA99F1F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87D4-0A20-4B1F-B94B-2188FFEA97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455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BE86-D3BB-49CF-9BAF-A2A09EA99F1F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87D4-0A20-4B1F-B94B-2188FFEA97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773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BE86-D3BB-49CF-9BAF-A2A09EA99F1F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87D4-0A20-4B1F-B94B-2188FFEA97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433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9BE86-D3BB-49CF-9BAF-A2A09EA99F1F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087D4-0A20-4B1F-B94B-2188FFEA97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998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 descr="https://ds04.infourok.ru/uploads/ex/0caa/000c68b9-8809c2bf/img1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539552" y="1484784"/>
            <a:ext cx="792088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«Методы гражданско-патриотического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воспитания в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дошкольном образовательном учреждении»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Подготовили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воспитатель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Кильдюшова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Д.Э., </a:t>
            </a:r>
          </a:p>
          <a:p>
            <a:pPr algn="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воспитатель 1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кв.категории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Салахова Г.С.</a:t>
            </a:r>
          </a:p>
          <a:p>
            <a:pPr algn="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620688"/>
            <a:ext cx="75608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общеобразовательное учреждение «Детский сад комбинированного вида № 63 «Калинка» </a:t>
            </a:r>
          </a:p>
          <a:p>
            <a:pPr algn="ctr"/>
            <a:r>
              <a:rPr lang="ru-RU" sz="1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пгт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Нижняя Мактама»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011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ds04.infourok.ru/uploads/ex/0caa/000c68b9-8809c2bf/img1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517" y="12906"/>
            <a:ext cx="9143999" cy="6957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9" name="Picture 3" descr="E:\Презентация на семинар 63. заявку до 4го фев\IMG-20220124-WA0061.jpg"/>
          <p:cNvPicPr>
            <a:picLocks noChangeAspect="1" noChangeArrowheads="1"/>
          </p:cNvPicPr>
          <p:nvPr/>
        </p:nvPicPr>
        <p:blipFill>
          <a:blip r:embed="rId3" cstate="print"/>
          <a:srcRect r="18182"/>
          <a:stretch>
            <a:fillRect/>
          </a:stretch>
        </p:blipFill>
        <p:spPr bwMode="auto">
          <a:xfrm>
            <a:off x="395536" y="332656"/>
            <a:ext cx="3888432" cy="3456384"/>
          </a:xfrm>
          <a:prstGeom prst="rect">
            <a:avLst/>
          </a:prstGeom>
          <a:noFill/>
        </p:spPr>
      </p:pic>
      <p:pic>
        <p:nvPicPr>
          <p:cNvPr id="4100" name="Picture 4" descr="E:\Презентация на семинар 63. заявку до 4го фев\IMG-20220124-WA0064.jpg"/>
          <p:cNvPicPr>
            <a:picLocks noChangeAspect="1" noChangeArrowheads="1"/>
          </p:cNvPicPr>
          <p:nvPr/>
        </p:nvPicPr>
        <p:blipFill>
          <a:blip r:embed="rId4" cstate="print"/>
          <a:srcRect t="6951" r="20588"/>
          <a:stretch>
            <a:fillRect/>
          </a:stretch>
        </p:blipFill>
        <p:spPr bwMode="auto">
          <a:xfrm>
            <a:off x="395536" y="3212976"/>
            <a:ext cx="3888432" cy="3240360"/>
          </a:xfrm>
          <a:prstGeom prst="rect">
            <a:avLst/>
          </a:prstGeom>
          <a:noFill/>
        </p:spPr>
      </p:pic>
      <p:pic>
        <p:nvPicPr>
          <p:cNvPr id="4101" name="Picture 5" descr="E:\Презентация на семинар 63. заявку до 4го фев\IMG-20220124-WA006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3212976"/>
            <a:ext cx="4464496" cy="3284984"/>
          </a:xfrm>
          <a:prstGeom prst="rect">
            <a:avLst/>
          </a:prstGeom>
          <a:noFill/>
        </p:spPr>
      </p:pic>
      <p:pic>
        <p:nvPicPr>
          <p:cNvPr id="10" name="Picture 2" descr="E:\Презентация на семинар 63. заявку до 4го фев\IMG_20211103_08564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8024" y="260648"/>
            <a:ext cx="3456384" cy="352839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907704" y="3105835"/>
            <a:ext cx="540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Беседы, занятия по патриотическому             воспитанию.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00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ds04.infourok.ru/uploads/ex/0caa/000c68b9-8809c2bf/img1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517" y="12906"/>
            <a:ext cx="9143999" cy="6957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3" name="Picture 3" descr="E:\Презентация на семинар 63. заявку до 4го фев\IMG-20220124-WA00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76672"/>
            <a:ext cx="4032448" cy="3528392"/>
          </a:xfrm>
          <a:prstGeom prst="rect">
            <a:avLst/>
          </a:prstGeom>
          <a:noFill/>
        </p:spPr>
      </p:pic>
      <p:pic>
        <p:nvPicPr>
          <p:cNvPr id="5124" name="Picture 4" descr="E:\Презентация на семинар 63. заявку до 4го фев\IMG-20220124-WA00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476672"/>
            <a:ext cx="4248472" cy="3528392"/>
          </a:xfrm>
          <a:prstGeom prst="rect">
            <a:avLst/>
          </a:prstGeom>
          <a:noFill/>
        </p:spPr>
      </p:pic>
      <p:pic>
        <p:nvPicPr>
          <p:cNvPr id="5125" name="Picture 5" descr="E:\Презентация на семинар 63. заявку до 4го фев\IMG-20220124-WA006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7715" y="4005064"/>
            <a:ext cx="5040560" cy="277527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487560" y="332656"/>
            <a:ext cx="5964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Игра «Собери Флаг и Герб»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00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ds04.infourok.ru/uploads/ex/0caa/000c68b9-8809c2bf/img1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971600" y="836712"/>
            <a:ext cx="7560840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Заключение:</a:t>
            </a: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Гражданско-патриотическое воспитание дошкольников – проблема очень сложная в условиях современной России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Чувство любви к Родине – это одно из самых сильных чувств в душе каждого человека, это те корни, которые привязывают его к семье, родному городу, родной природе, Отечеству. И развить это чувство, сформировать его в полной мере в душе каждого ребенка – это первостепенная наша задача. </a:t>
            </a: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Патриотическое воспитание должно носить комплексный характер, пронизывать все виды деятельности дошкольника, осуществляться в повседневной жизни,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 непосредственно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 организованной  образовательной деятельности по познанию окружающего мира. Наличие таких  видов деятельностей является непременным условием полноценного патриотического воспитания, осуществляемого в системе. 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540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ds04.infourok.ru/uploads/ex/0caa/000c68b9-8809c2bf/img1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1763688" y="908720"/>
            <a:ext cx="5688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1772816"/>
            <a:ext cx="7272808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402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4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 descr="https://ds04.infourok.ru/uploads/ex/0caa/000c68b9-8809c2bf/img1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95739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1487560" y="1268760"/>
            <a:ext cx="524468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Актуальность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31640" y="2348880"/>
            <a:ext cx="2160240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Отношение к событиям в стране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31640" y="4509120"/>
            <a:ext cx="2016224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Нравственные ценности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64088" y="2348880"/>
            <a:ext cx="2016224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Отношение к отдельным личностям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436096" y="4509120"/>
            <a:ext cx="1944216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Отношение к Родине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 стрелкой 27"/>
          <p:cNvCxnSpPr>
            <a:stCxn id="7" idx="2"/>
          </p:cNvCxnSpPr>
          <p:nvPr/>
        </p:nvCxnSpPr>
        <p:spPr>
          <a:xfrm flipH="1">
            <a:off x="2771800" y="2068979"/>
            <a:ext cx="1338100" cy="2078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7" idx="2"/>
          </p:cNvCxnSpPr>
          <p:nvPr/>
        </p:nvCxnSpPr>
        <p:spPr>
          <a:xfrm>
            <a:off x="4109900" y="2068979"/>
            <a:ext cx="1902260" cy="2078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endCxn id="9" idx="0"/>
          </p:cNvCxnSpPr>
          <p:nvPr/>
        </p:nvCxnSpPr>
        <p:spPr>
          <a:xfrm>
            <a:off x="2339752" y="3284984"/>
            <a:ext cx="0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10" idx="2"/>
          </p:cNvCxnSpPr>
          <p:nvPr/>
        </p:nvCxnSpPr>
        <p:spPr>
          <a:xfrm>
            <a:off x="6372200" y="3429000"/>
            <a:ext cx="36004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634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ds04.infourok.ru/uploads/ex/0caa/000c68b9-8809c2bf/img1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95739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827584" y="1124744"/>
            <a:ext cx="7848872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Решая задачи патриотического воспитания, мы - педагоги осуществляем работу в соответствии с местными условиями и особенностями детей , учитывая следующие принципы: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-отбор знаний наиболее актуальных для ребенка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анного возраста;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-непрерывность и преемственность педагогического процесса;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-дифференцированный подход к каждому ребенку , максимальный учет его психологических особенностей , возможностей и интересов;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-рациональное сочетание разных видов деятельности , адекватный возрасту баланс интеллектуальных , эмоциональных и двигательных нагрузок;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-деятельный подход;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-развивающий характер обучения, основанный на детской активности.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748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ds04.infourok.ru/uploads/ex/0caa/000c68b9-8809c2bf/img1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971600" y="1340768"/>
            <a:ext cx="756083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работы по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гражданско-патриотическому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воспитанию включает три основных направления: экологическое,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историко - краеведческое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, культурное.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Экологическое - важным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фактором в воспитании патриотизма является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природа.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Историко – краеведческое - у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каждого человека есть своя малая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Родина, она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неповторима, у неё своё историческое прошлое,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традиции.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94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ds04.infourok.ru/uploads/ex/0caa/000c68b9-8809c2bf/img1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70294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971600" y="1268760"/>
            <a:ext cx="720080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Реализуется патриотическое воспитание через такие формы как: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-создание развивающей среды по патриотическому воспитанию;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-тематические занятия, беседы;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-взаимодействие с родителями;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-взаимодействие с социумом (экскурсии по городу , району , краеведческие музеи);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-просмотр тематических , документальных фильмов.</a:t>
            </a: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864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ds04.infourok.ru/uploads/ex/0caa/000c68b9-8809c2bf/img1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95739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971600" y="1124744"/>
            <a:ext cx="712879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Помимо специально организованных занятий, бесед, целевых прогулок, экскурсий большая роль в воспитании патриотизма у детей отводится совместной деятельности взрослых с детьми. Наибольший эмоциональный отклик у детей вызывают совместные занятия, способствующие развитию патриотических чувств.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773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ds04.infourok.ru/uploads/ex/0caa/000c68b9-8809c2bf/img1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E:\Презентация на семинар 63. заявку до 4го фев\IMG-20220125-WA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340768"/>
            <a:ext cx="5112568" cy="551723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487560" y="692696"/>
            <a:ext cx="5964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Патриотический уголок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73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ds04.infourok.ru/uploads/ex/0caa/000c68b9-8809c2bf/img1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487560" y="692696"/>
            <a:ext cx="5964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Участие в тематическом конкурсе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User\Desktop\фото с тел от 17.11\20210914_14281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" t="2060" r="2083"/>
          <a:stretch>
            <a:fillRect/>
          </a:stretch>
        </p:blipFill>
        <p:spPr bwMode="auto">
          <a:xfrm>
            <a:off x="1115616" y="1844824"/>
            <a:ext cx="3384376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User\Desktop\фото с тел от 17.11\20210914_14301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67"/>
          <a:stretch>
            <a:fillRect/>
          </a:stretch>
        </p:blipFill>
        <p:spPr bwMode="auto">
          <a:xfrm>
            <a:off x="4788024" y="1844824"/>
            <a:ext cx="3096344" cy="4032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773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ds04.infourok.ru/uploads/ex/0caa/000c68b9-8809c2bf/img1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4932040" y="1052736"/>
            <a:ext cx="38164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Коллективная работа детей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Презентация на семинар 63. заявку до 4го фев\IMG-20211112-WA00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04664"/>
            <a:ext cx="3651870" cy="3600400"/>
          </a:xfrm>
          <a:prstGeom prst="rect">
            <a:avLst/>
          </a:prstGeom>
          <a:noFill/>
        </p:spPr>
      </p:pic>
      <p:pic>
        <p:nvPicPr>
          <p:cNvPr id="1027" name="Picture 3" descr="E:\Презентация на семинар 63. заявку до 4го фев\IMG_20211112_1732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2124319"/>
            <a:ext cx="4320480" cy="41129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7664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317</Words>
  <Application>Microsoft Office PowerPoint</Application>
  <PresentationFormat>Экран (4:3)</PresentationFormat>
  <Paragraphs>44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31</cp:revision>
  <dcterms:created xsi:type="dcterms:W3CDTF">2021-03-13T13:19:47Z</dcterms:created>
  <dcterms:modified xsi:type="dcterms:W3CDTF">2022-02-10T05:38:40Z</dcterms:modified>
</cp:coreProperties>
</file>